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43"/>
  </p:normalViewPr>
  <p:slideViewPr>
    <p:cSldViewPr snapToGrid="0" snapToObjects="1">
      <p:cViewPr varScale="1">
        <p:scale>
          <a:sx n="96" d="100"/>
          <a:sy n="96" d="100"/>
        </p:scale>
        <p:origin x="6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E82BF-5342-104F-A365-30C568B4AF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9EF38-5987-614E-87FE-A6ECDB0C6C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E751B-9E79-4141-B532-BB6723D5D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2F1C-E4AA-DE4E-BBD7-18101F711500}" type="datetimeFigureOut">
              <a:rPr lang="en-US" smtClean="0"/>
              <a:t>12/5/18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E24FB-025B-E149-A355-23A3709A8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EBCDE-9384-234D-91E6-73D7DD1F3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CA5E-7DF0-3749-B592-3D7AA7E38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0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E0E12-8B84-7E47-9EF4-BBD01E1D6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BC1D50-A142-1542-8B34-0B935461A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2AB20-FE9E-2D4E-BC56-5D421A177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2F1C-E4AA-DE4E-BBD7-18101F711500}" type="datetimeFigureOut">
              <a:rPr lang="en-US" smtClean="0"/>
              <a:t>12/5/18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35682-C6D6-324C-B160-A7F75FEB3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825DB-7CE4-9E40-B51B-3D73D5CDE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CA5E-7DF0-3749-B592-3D7AA7E38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85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49F256-B315-6947-9601-905390E0A3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58C8C1-374E-524C-96E1-35A519DE92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B56EF-57E9-B648-B018-6F84F449F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2F1C-E4AA-DE4E-BBD7-18101F711500}" type="datetimeFigureOut">
              <a:rPr lang="en-US" smtClean="0"/>
              <a:t>12/5/18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A67CC-590E-264A-A346-79B9726D1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A1799-23D3-EE4C-A91B-A286DDD1F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CA5E-7DF0-3749-B592-3D7AA7E38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72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C9C3C-30D0-5B41-8274-D554D0F1F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080DE-E09C-474B-AE28-559602065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0766D-F2DF-3144-B6F1-82A4961FB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2F1C-E4AA-DE4E-BBD7-18101F711500}" type="datetimeFigureOut">
              <a:rPr lang="en-US" smtClean="0"/>
              <a:t>12/5/18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91251-65A0-234E-AA2A-AE87C1C9A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EC1D5-5318-A04E-8481-3A7F8ECD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CA5E-7DF0-3749-B592-3D7AA7E38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3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C212B-A7EE-9148-B69F-369C6E3D3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64253-E74E-454E-BEAD-9115407B0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3B541-50EE-0741-B57E-2BFFA583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2F1C-E4AA-DE4E-BBD7-18101F711500}" type="datetimeFigureOut">
              <a:rPr lang="en-US" smtClean="0"/>
              <a:t>12/5/18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622AC-971A-6043-9B12-421BC3E3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65A0B-A7BA-2841-916C-331913DF0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CA5E-7DF0-3749-B592-3D7AA7E38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3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2D626-6D69-384F-973C-3572CBCDB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6238C-5FA7-9241-B674-3070FBD658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BCA52C-CF8C-1540-B806-37441E49F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8AA33-A978-014F-8F1D-F7A311318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2F1C-E4AA-DE4E-BBD7-18101F711500}" type="datetimeFigureOut">
              <a:rPr lang="en-US" smtClean="0"/>
              <a:t>12/5/18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3FA3C6-1A68-8945-9DBF-DB7224283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131F82-691D-B147-AE33-848924875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CA5E-7DF0-3749-B592-3D7AA7E38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25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B9C86-90A2-E741-89DD-5E40DEFB2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A9468-739D-D54F-BD2E-A9F4B9D79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04D38B-8C04-D64A-BBEF-7218CA790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CACB2F-95F3-F74E-8BA9-59794358C4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0074B6-9F99-B243-BF63-8A1E03BCDC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6F4E58-B75B-B646-ABC3-5ECA85F89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2F1C-E4AA-DE4E-BBD7-18101F711500}" type="datetimeFigureOut">
              <a:rPr lang="en-US" smtClean="0"/>
              <a:t>12/5/18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BF3823-942E-C548-96DD-2E56CC1E0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FC150-0E55-554C-B0E4-A421AE17C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CA5E-7DF0-3749-B592-3D7AA7E38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0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CEFEA-B933-DE41-B7F4-8AE412117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EE73F3-E43C-154C-9888-FD679B967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2F1C-E4AA-DE4E-BBD7-18101F711500}" type="datetimeFigureOut">
              <a:rPr lang="en-US" smtClean="0"/>
              <a:t>12/5/18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719681-EDCC-E645-8550-1365CC21F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3D6A18-E0E2-F744-94F5-655FB1C6A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CA5E-7DF0-3749-B592-3D7AA7E38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55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A553FF-6E6C-5846-9BB0-09C78EC4C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2F1C-E4AA-DE4E-BBD7-18101F711500}" type="datetimeFigureOut">
              <a:rPr lang="en-US" smtClean="0"/>
              <a:t>12/5/18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D0F26E-E02F-7E40-971C-BB33B204B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A463F-E2F7-1D46-9E78-92833F1C7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CA5E-7DF0-3749-B592-3D7AA7E38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86441-2310-2549-9778-6A6C53AED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DC136-3630-5146-977C-BD905D36F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4D6046-993E-3647-9F5D-A49506C4D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184903-F43E-1A4C-A828-0B51DAFA5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2F1C-E4AA-DE4E-BBD7-18101F711500}" type="datetimeFigureOut">
              <a:rPr lang="en-US" smtClean="0"/>
              <a:t>12/5/18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58211D-7597-8E48-AD1E-009FFD2F5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17164-3CF9-9B48-B560-F2DEE8DE0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CA5E-7DF0-3749-B592-3D7AA7E38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78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945A4-60E0-3B48-801D-D0EA69366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E1964B-E005-2742-8FEE-CF81F8E760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FAF85E-2D51-C740-89EB-453AF1E6D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6954D7-32B0-7C40-97B2-99020D61C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2F1C-E4AA-DE4E-BBD7-18101F711500}" type="datetimeFigureOut">
              <a:rPr lang="en-US" smtClean="0"/>
              <a:t>12/5/18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9A56A-3ACA-DD41-A096-51B53D36D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FD8C30-6A11-214A-82AE-F33FD6928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CA5E-7DF0-3749-B592-3D7AA7E38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12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253E94-9838-3E4A-9540-F45903723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F46D5-1EEF-2A46-A07E-34DE3AD8F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79121-F43F-1A44-867E-D88410C78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72F1C-E4AA-DE4E-BBD7-18101F711500}" type="datetimeFigureOut">
              <a:rPr lang="en-US" smtClean="0"/>
              <a:t>12/5/18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A80A4-5DC9-B746-AEC0-B46DC6841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600AD-2CAB-8C41-8953-D60F16B9C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9CA5E-7DF0-3749-B592-3D7AA7E38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01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31 at 5.08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0178"/>
            <a:ext cx="9144000" cy="649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28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31 at 5.19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517" y="0"/>
            <a:ext cx="7587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53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31 at 5.35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49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3-31 at 5.20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15082"/>
            <a:ext cx="9144000" cy="464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59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3-31 at 5.20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021" y="0"/>
            <a:ext cx="7630379" cy="692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7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31 at 5.20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4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78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3-31 at 5.20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485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80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3-31 at 5.21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310" y="0"/>
            <a:ext cx="6172200" cy="64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62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3-31 at 5.21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48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76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31 at 5.21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59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80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3-31 at 5.11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26124"/>
            <a:ext cx="9144000" cy="448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01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31 at 5.11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89631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53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3-31 at 5.12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44770"/>
            <a:ext cx="9095767" cy="567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52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31 at 5.16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570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03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31 at 5.16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62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45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31 at 5.18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97117"/>
            <a:ext cx="61976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03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31 at 5.19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568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57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31 at 5.19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67267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84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0</Words>
  <Application>Microsoft Macintosh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James Williams (jwllms18)</dc:creator>
  <cp:lastModifiedBy>Andrew James Williams (jwllms18)</cp:lastModifiedBy>
  <cp:revision>1</cp:revision>
  <dcterms:created xsi:type="dcterms:W3CDTF">2018-12-03T19:58:41Z</dcterms:created>
  <dcterms:modified xsi:type="dcterms:W3CDTF">2018-12-06T15:28:10Z</dcterms:modified>
</cp:coreProperties>
</file>