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B1A2C6-21DA-0342-99CD-87C2B9FF5877}"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62740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1A2C6-21DA-0342-99CD-87C2B9FF5877}"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99999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1A2C6-21DA-0342-99CD-87C2B9FF5877}"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383614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1A2C6-21DA-0342-99CD-87C2B9FF5877}"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174101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1A2C6-21DA-0342-99CD-87C2B9FF5877}"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411330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1A2C6-21DA-0342-99CD-87C2B9FF5877}"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23877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1A2C6-21DA-0342-99CD-87C2B9FF5877}" type="datetimeFigureOut">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24868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1A2C6-21DA-0342-99CD-87C2B9FF5877}" type="datetimeFigureOut">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82545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A2C6-21DA-0342-99CD-87C2B9FF5877}" type="datetimeFigureOut">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397225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1A2C6-21DA-0342-99CD-87C2B9FF5877}"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13999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1A2C6-21DA-0342-99CD-87C2B9FF5877}"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2BB4B-231D-1147-B9EF-A61D5B87221B}" type="slidenum">
              <a:rPr lang="en-US" smtClean="0"/>
              <a:t>‹#›</a:t>
            </a:fld>
            <a:endParaRPr lang="en-US"/>
          </a:p>
        </p:txBody>
      </p:sp>
    </p:spTree>
    <p:extLst>
      <p:ext uri="{BB962C8B-B14F-4D97-AF65-F5344CB8AC3E}">
        <p14:creationId xmlns:p14="http://schemas.microsoft.com/office/powerpoint/2010/main" val="378060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1A2C6-21DA-0342-99CD-87C2B9FF5877}" type="datetimeFigureOut">
              <a:rPr lang="en-US" smtClean="0"/>
              <a:t>12/6/18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2BB4B-231D-1147-B9EF-A61D5B87221B}" type="slidenum">
              <a:rPr lang="en-US" smtClean="0"/>
              <a:t>‹#›</a:t>
            </a:fld>
            <a:endParaRPr lang="en-US"/>
          </a:p>
        </p:txBody>
      </p:sp>
    </p:spTree>
    <p:extLst>
      <p:ext uri="{BB962C8B-B14F-4D97-AF65-F5344CB8AC3E}">
        <p14:creationId xmlns:p14="http://schemas.microsoft.com/office/powerpoint/2010/main" val="606710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2.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522074" cy="6858000"/>
          </a:xfrm>
          <a:prstGeom prst="rect">
            <a:avLst/>
          </a:prstGeom>
        </p:spPr>
      </p:pic>
    </p:spTree>
    <p:extLst>
      <p:ext uri="{BB962C8B-B14F-4D97-AF65-F5344CB8AC3E}">
        <p14:creationId xmlns:p14="http://schemas.microsoft.com/office/powerpoint/2010/main" val="279688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2.58.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18489"/>
          </a:xfrm>
          <a:prstGeom prst="rect">
            <a:avLst/>
          </a:prstGeom>
        </p:spPr>
      </p:pic>
    </p:spTree>
    <p:extLst>
      <p:ext uri="{BB962C8B-B14F-4D97-AF65-F5344CB8AC3E}">
        <p14:creationId xmlns:p14="http://schemas.microsoft.com/office/powerpoint/2010/main" val="347565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3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5" y="0"/>
            <a:ext cx="9086035" cy="6858000"/>
          </a:xfrm>
          <a:prstGeom prst="rect">
            <a:avLst/>
          </a:prstGeom>
        </p:spPr>
      </p:pic>
    </p:spTree>
    <p:extLst>
      <p:ext uri="{BB962C8B-B14F-4D97-AF65-F5344CB8AC3E}">
        <p14:creationId xmlns:p14="http://schemas.microsoft.com/office/powerpoint/2010/main" val="2562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3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40782"/>
          </a:xfrm>
          <a:prstGeom prst="rect">
            <a:avLst/>
          </a:prstGeom>
        </p:spPr>
      </p:pic>
    </p:spTree>
    <p:extLst>
      <p:ext uri="{BB962C8B-B14F-4D97-AF65-F5344CB8AC3E}">
        <p14:creationId xmlns:p14="http://schemas.microsoft.com/office/powerpoint/2010/main" val="367571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5.07.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073736"/>
          </a:xfrm>
          <a:prstGeom prst="rect">
            <a:avLst/>
          </a:prstGeom>
        </p:spPr>
      </p:pic>
    </p:spTree>
    <p:extLst>
      <p:ext uri="{BB962C8B-B14F-4D97-AF65-F5344CB8AC3E}">
        <p14:creationId xmlns:p14="http://schemas.microsoft.com/office/powerpoint/2010/main" val="366314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5.14.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13095"/>
          </a:xfrm>
          <a:prstGeom prst="rect">
            <a:avLst/>
          </a:prstGeom>
        </p:spPr>
      </p:pic>
    </p:spTree>
    <p:extLst>
      <p:ext uri="{BB962C8B-B14F-4D97-AF65-F5344CB8AC3E}">
        <p14:creationId xmlns:p14="http://schemas.microsoft.com/office/powerpoint/2010/main" val="24144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5.0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51253"/>
          </a:xfrm>
          <a:prstGeom prst="rect">
            <a:avLst/>
          </a:prstGeom>
        </p:spPr>
      </p:pic>
    </p:spTree>
    <p:extLst>
      <p:ext uri="{BB962C8B-B14F-4D97-AF65-F5344CB8AC3E}">
        <p14:creationId xmlns:p14="http://schemas.microsoft.com/office/powerpoint/2010/main" val="55118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31531"/>
          </a:xfrm>
          <a:prstGeom prst="rect">
            <a:avLst/>
          </a:prstGeom>
        </p:spPr>
      </p:pic>
    </p:spTree>
    <p:extLst>
      <p:ext uri="{BB962C8B-B14F-4D97-AF65-F5344CB8AC3E}">
        <p14:creationId xmlns:p14="http://schemas.microsoft.com/office/powerpoint/2010/main" val="321821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50182"/>
          </a:xfrm>
          <a:prstGeom prst="rect">
            <a:avLst/>
          </a:prstGeom>
        </p:spPr>
      </p:pic>
    </p:spTree>
    <p:extLst>
      <p:ext uri="{BB962C8B-B14F-4D97-AF65-F5344CB8AC3E}">
        <p14:creationId xmlns:p14="http://schemas.microsoft.com/office/powerpoint/2010/main" val="110294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1.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02"/>
            <a:ext cx="9144000" cy="4869320"/>
          </a:xfrm>
          <a:prstGeom prst="rect">
            <a:avLst/>
          </a:prstGeom>
        </p:spPr>
      </p:pic>
    </p:spTree>
    <p:extLst>
      <p:ext uri="{BB962C8B-B14F-4D97-AF65-F5344CB8AC3E}">
        <p14:creationId xmlns:p14="http://schemas.microsoft.com/office/powerpoint/2010/main" val="277738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1.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16836"/>
          </a:xfrm>
          <a:prstGeom prst="rect">
            <a:avLst/>
          </a:prstGeom>
        </p:spPr>
      </p:pic>
    </p:spTree>
    <p:extLst>
      <p:ext uri="{BB962C8B-B14F-4D97-AF65-F5344CB8AC3E}">
        <p14:creationId xmlns:p14="http://schemas.microsoft.com/office/powerpoint/2010/main" val="309241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4.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4270"/>
          </a:xfrm>
          <a:prstGeom prst="rect">
            <a:avLst/>
          </a:prstGeom>
        </p:spPr>
      </p:pic>
    </p:spTree>
    <p:extLst>
      <p:ext uri="{BB962C8B-B14F-4D97-AF65-F5344CB8AC3E}">
        <p14:creationId xmlns:p14="http://schemas.microsoft.com/office/powerpoint/2010/main" val="354229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2.3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2" y="0"/>
            <a:ext cx="9111498" cy="6858000"/>
          </a:xfrm>
          <a:prstGeom prst="rect">
            <a:avLst/>
          </a:prstGeom>
        </p:spPr>
      </p:pic>
    </p:spTree>
    <p:extLst>
      <p:ext uri="{BB962C8B-B14F-4D97-AF65-F5344CB8AC3E}">
        <p14:creationId xmlns:p14="http://schemas.microsoft.com/office/powerpoint/2010/main" val="193001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2.57.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62800" cy="6632222"/>
          </a:xfrm>
          <a:prstGeom prst="rect">
            <a:avLst/>
          </a:prstGeom>
        </p:spPr>
      </p:pic>
      <p:sp>
        <p:nvSpPr>
          <p:cNvPr id="3" name="TextBox 2"/>
          <p:cNvSpPr txBox="1"/>
          <p:nvPr/>
        </p:nvSpPr>
        <p:spPr>
          <a:xfrm>
            <a:off x="7239000" y="1308080"/>
            <a:ext cx="1905000" cy="3416320"/>
          </a:xfrm>
          <a:prstGeom prst="rect">
            <a:avLst/>
          </a:prstGeom>
          <a:noFill/>
        </p:spPr>
        <p:txBody>
          <a:bodyPr wrap="square" rtlCol="0">
            <a:spAutoFit/>
          </a:bodyPr>
          <a:lstStyle/>
          <a:p>
            <a:r>
              <a:rPr lang="en-US" dirty="0"/>
              <a:t>The Etruscans were the culture that the Romans wiped out to begin their empire. Native to Italy, similarities are found both with the Romans and Greeks due to trade and close proximity.</a:t>
            </a:r>
          </a:p>
        </p:txBody>
      </p:sp>
    </p:spTree>
    <p:extLst>
      <p:ext uri="{BB962C8B-B14F-4D97-AF65-F5344CB8AC3E}">
        <p14:creationId xmlns:p14="http://schemas.microsoft.com/office/powerpoint/2010/main" val="17284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31 at 12.5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526162" cy="6858000"/>
          </a:xfrm>
          <a:prstGeom prst="rect">
            <a:avLst/>
          </a:prstGeom>
        </p:spPr>
      </p:pic>
    </p:spTree>
    <p:extLst>
      <p:ext uri="{BB962C8B-B14F-4D97-AF65-F5344CB8AC3E}">
        <p14:creationId xmlns:p14="http://schemas.microsoft.com/office/powerpoint/2010/main" val="231237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35</Words>
  <Application>Microsoft Macintosh PowerPoint</Application>
  <PresentationFormat>On-screen Show (4:3)</PresentationFormat>
  <Paragraphs>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Gestalt Community School</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Williams</dc:creator>
  <cp:lastModifiedBy>Andrew James Williams (jwllms18)</cp:lastModifiedBy>
  <cp:revision>2</cp:revision>
  <dcterms:created xsi:type="dcterms:W3CDTF">2016-03-31T22:38:11Z</dcterms:created>
  <dcterms:modified xsi:type="dcterms:W3CDTF">2018-12-06T15:27:58Z</dcterms:modified>
</cp:coreProperties>
</file>